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9"/>
  </p:notesMasterIdLst>
  <p:sldIdLst>
    <p:sldId id="257" r:id="rId2"/>
    <p:sldId id="258" r:id="rId3"/>
    <p:sldId id="259" r:id="rId4"/>
    <p:sldId id="260" r:id="rId5"/>
    <p:sldId id="263" r:id="rId6"/>
    <p:sldId id="262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0" autoAdjust="0"/>
    <p:restoredTop sz="94660"/>
  </p:normalViewPr>
  <p:slideViewPr>
    <p:cSldViewPr snapToGrid="0">
      <p:cViewPr varScale="1">
        <p:scale>
          <a:sx n="48" d="100"/>
          <a:sy n="48" d="100"/>
        </p:scale>
        <p:origin x="909" y="41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88C5A6-ED35-4730-87EB-9AF6CCA2161F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F9E54B-7D7C-4C2F-B549-804AA4DCD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6994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cap="small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Objectives: 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 fontAlgn="base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Understanding common attitudes, beliefs and actions of law enforcement, which marginalize and endanger the underserved and vulnerable populations who have experienced sexual assault.</a:t>
            </a:r>
          </a:p>
          <a:p>
            <a:pPr lvl="0" fontAlgn="base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Understand strategic engagement methods for building relationships in marginalized communities, which have been traditionally hard-to-reach for law enforcement, including communities of color, college campus communities, the LGBTQ+ communities and immigrant communities.</a:t>
            </a:r>
          </a:p>
          <a:p>
            <a:endParaRPr lang="en-US" sz="1200" b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Slide #1 </a:t>
            </a:r>
            <a:r>
              <a:rPr 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Presenter Introduction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 fontAlgn="base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Officer Vanessa Westley Chicago Police Department</a:t>
            </a:r>
          </a:p>
          <a:p>
            <a:pPr lvl="0" fontAlgn="base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29 – years in law enforcement</a:t>
            </a:r>
          </a:p>
          <a:p>
            <a:pPr lvl="0" fontAlgn="base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Experienced in community engagement, restorative justice, cultural diversity, and procedural justice</a:t>
            </a:r>
          </a:p>
          <a:p>
            <a:pPr lvl="0" fontAlgn="base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Today we are going to discuss the aspects of law enforcement culture that has historically endangered victims of sexual assault in marginalized culture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F9E54B-7D7C-4C2F-B549-804AA4DCD8B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4645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91440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 is law enforcement culture and how does it show up and why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2"/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2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Different responses for different communities</a:t>
            </a:r>
          </a:p>
          <a:p>
            <a:pPr lvl="2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Unrealized biases based on individual cultures </a:t>
            </a:r>
          </a:p>
          <a:p>
            <a:pPr lvl="2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historic progression of policing to where we know it today</a:t>
            </a:r>
          </a:p>
          <a:p>
            <a:pPr lvl="2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dangers of a single story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F9E54B-7D7C-4C2F-B549-804AA4DCD8B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1495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Case for Change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differences from where policing first began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Who are we serving? 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Recovering from mistakes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Incidents that changed the narrative (a timeline)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F9E54B-7D7C-4C2F-B549-804AA4DCD8B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6311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Who do we work for in law enforcement? 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            Victim advocacy 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            	    The role of law Enforcement 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	    The role of Community 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	    The intersection of the two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F9E54B-7D7C-4C2F-B549-804AA4DCD8B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7157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uniqueness of a victim of Domestic Violence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	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 is domestic violence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	The stigmas of domestic violence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	Law enforcements historic responses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	What is trauma informed policing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How does trauma informed policing responses impact domestic violence victims and their recover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F9E54B-7D7C-4C2F-B549-804AA4DCD8B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7261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Trauma informed approach to response is a collaborative response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	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 is trauma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		What is a trauma informed approach by Law Enforcement?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Identifying Allies 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Working to influence paradigm shifts and expand cultural humility approaches to harm repair for law enforcement officers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F9E54B-7D7C-4C2F-B549-804AA4DCD8B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4118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7/14/2020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7/14/2020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7/14/2020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7/14/2020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7/14/2020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7/14/2020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7/14/2020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9838" y="1706764"/>
            <a:ext cx="10963468" cy="3490386"/>
          </a:xfrm>
        </p:spPr>
        <p:txBody>
          <a:bodyPr>
            <a:normAutofit/>
          </a:bodyPr>
          <a:lstStyle/>
          <a:p>
            <a:pPr algn="ctr"/>
            <a:br>
              <a:rPr lang="en-US" dirty="0"/>
            </a:br>
            <a:r>
              <a:rPr lang="en-US" sz="5400" b="1" dirty="0"/>
              <a:t>Officer Vanessa Westley</a:t>
            </a:r>
            <a:br>
              <a:rPr lang="en-US" sz="5400" b="1" dirty="0"/>
            </a:br>
            <a:r>
              <a:rPr lang="en-US" sz="5400" b="1" dirty="0"/>
              <a:t> </a:t>
            </a:r>
            <a:br>
              <a:rPr lang="en-US" sz="5400" b="1" dirty="0"/>
            </a:br>
            <a:r>
              <a:rPr lang="en-US" sz="5400" b="1" dirty="0"/>
              <a:t>Chicago Police Department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24078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248" y="1912777"/>
            <a:ext cx="11579290" cy="3998168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/>
              <a:t>What is law enforcement culture?</a:t>
            </a:r>
            <a:br>
              <a:rPr lang="en-US" sz="4800" b="1" dirty="0"/>
            </a:br>
            <a:br>
              <a:rPr lang="en-US" sz="4800" b="1" dirty="0"/>
            </a:br>
            <a:br>
              <a:rPr lang="en-US" sz="4800" b="1" dirty="0"/>
            </a:br>
            <a:r>
              <a:rPr lang="en-US" sz="4800" b="1" cap="none" dirty="0"/>
              <a:t>How does it show up and why?</a:t>
            </a:r>
            <a:br>
              <a:rPr lang="en-US" sz="5400" b="1" dirty="0"/>
            </a:br>
            <a:br>
              <a:rPr lang="en-US" sz="5400" b="1" dirty="0"/>
            </a:b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5856034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429208" y="1306287"/>
            <a:ext cx="11607282" cy="39981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800" b="1" dirty="0"/>
              <a:t>The Case for Change…</a:t>
            </a:r>
            <a:br>
              <a:rPr lang="en-US" sz="4800" dirty="0"/>
            </a:br>
            <a:br>
              <a:rPr lang="en-US" sz="4800" b="1" dirty="0"/>
            </a:br>
            <a:r>
              <a:rPr lang="en-US" b="1" cap="none" dirty="0"/>
              <a:t>The difference from where policing first began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8638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620" y="1427585"/>
            <a:ext cx="12185780" cy="1464905"/>
          </a:xfrm>
        </p:spPr>
        <p:txBody>
          <a:bodyPr>
            <a:noAutofit/>
          </a:bodyPr>
          <a:lstStyle/>
          <a:p>
            <a:pPr algn="l"/>
            <a:r>
              <a:rPr lang="en-US" b="1" dirty="0"/>
              <a:t>Who do we work for in law enforcement?</a:t>
            </a:r>
            <a:endParaRPr lang="en-US" sz="4800" dirty="0"/>
          </a:p>
        </p:txBody>
      </p:sp>
      <p:sp>
        <p:nvSpPr>
          <p:cNvPr id="3" name="TextBox 2"/>
          <p:cNvSpPr txBox="1"/>
          <p:nvPr/>
        </p:nvSpPr>
        <p:spPr>
          <a:xfrm>
            <a:off x="1045029" y="2761861"/>
            <a:ext cx="52438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/>
              <a:t>Victim Advocacy: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083835" y="3684360"/>
            <a:ext cx="80149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3600" b="1" dirty="0"/>
              <a:t>The role of law enforcement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083835" y="4606859"/>
            <a:ext cx="60773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3600" b="1" dirty="0"/>
              <a:t>The role of community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083835" y="5530189"/>
            <a:ext cx="69015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3600" b="1" dirty="0"/>
              <a:t>The intersection of the two</a:t>
            </a:r>
          </a:p>
        </p:txBody>
      </p:sp>
    </p:spTree>
    <p:extLst>
      <p:ext uri="{BB962C8B-B14F-4D97-AF65-F5344CB8AC3E}">
        <p14:creationId xmlns:p14="http://schemas.microsoft.com/office/powerpoint/2010/main" val="11176980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688" y="1296955"/>
            <a:ext cx="11579290" cy="1903445"/>
          </a:xfrm>
        </p:spPr>
        <p:txBody>
          <a:bodyPr>
            <a:noAutofit/>
          </a:bodyPr>
          <a:lstStyle/>
          <a:p>
            <a:pPr algn="ctr"/>
            <a:r>
              <a:rPr lang="en-US" b="1" dirty="0"/>
              <a:t>The uniqueness of </a:t>
            </a:r>
            <a:br>
              <a:rPr lang="en-US" b="1" dirty="0"/>
            </a:br>
            <a:r>
              <a:rPr lang="en-US" b="1" dirty="0"/>
              <a:t>a victim of Sexual Assault or</a:t>
            </a:r>
            <a:br>
              <a:rPr lang="en-US" b="1" dirty="0"/>
            </a:br>
            <a:r>
              <a:rPr lang="en-US" sz="4800" b="1" dirty="0"/>
              <a:t> </a:t>
            </a:r>
            <a:r>
              <a:rPr lang="en-US" b="1"/>
              <a:t>Domestic Violence</a:t>
            </a:r>
            <a:endParaRPr lang="en-US" sz="4800" dirty="0"/>
          </a:p>
        </p:txBody>
      </p:sp>
      <p:sp>
        <p:nvSpPr>
          <p:cNvPr id="3" name="TextBox 2"/>
          <p:cNvSpPr txBox="1"/>
          <p:nvPr/>
        </p:nvSpPr>
        <p:spPr>
          <a:xfrm>
            <a:off x="746450" y="4225535"/>
            <a:ext cx="119773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en-US" sz="3600" b="1" dirty="0"/>
              <a:t>How does trauma-informed policing response impact victims and their recovery?</a:t>
            </a:r>
          </a:p>
        </p:txBody>
      </p:sp>
    </p:spTree>
    <p:extLst>
      <p:ext uri="{BB962C8B-B14F-4D97-AF65-F5344CB8AC3E}">
        <p14:creationId xmlns:p14="http://schemas.microsoft.com/office/powerpoint/2010/main" val="36953202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8579" y="1576875"/>
            <a:ext cx="11579290" cy="3998168"/>
          </a:xfrm>
        </p:spPr>
        <p:txBody>
          <a:bodyPr>
            <a:noAutofit/>
          </a:bodyPr>
          <a:lstStyle/>
          <a:p>
            <a:pPr algn="ctr"/>
            <a:r>
              <a:rPr lang="en-US" b="1" dirty="0"/>
              <a:t>The Trauma informed Response is a collaborative response</a:t>
            </a:r>
            <a:br>
              <a:rPr lang="en-US" dirty="0"/>
            </a:b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9386326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8579" y="1576875"/>
            <a:ext cx="11579290" cy="3998168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/>
              <a:t>Comments or Questions?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920708811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43</TotalTime>
  <Words>460</Words>
  <Application>Microsoft Office PowerPoint</Application>
  <PresentationFormat>Widescreen</PresentationFormat>
  <Paragraphs>54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Century Gothic</vt:lpstr>
      <vt:lpstr>Wingdings</vt:lpstr>
      <vt:lpstr>Vapor Trail</vt:lpstr>
      <vt:lpstr> Officer Vanessa Westley   Chicago Police Department </vt:lpstr>
      <vt:lpstr>What is law enforcement culture?   How does it show up and why?  </vt:lpstr>
      <vt:lpstr>PowerPoint Presentation</vt:lpstr>
      <vt:lpstr>Who do we work for in law enforcement?</vt:lpstr>
      <vt:lpstr>The uniqueness of  a victim of Sexual Assault or  Domestic Violence</vt:lpstr>
      <vt:lpstr>The Trauma informed Response is a collaborative response </vt:lpstr>
      <vt:lpstr>Comments or Questions?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Officer Vanessa Westley   Chicago Police Department</dc:title>
  <dc:creator>Moe, Charlene L</dc:creator>
  <cp:lastModifiedBy>Lori Mitchell</cp:lastModifiedBy>
  <cp:revision>8</cp:revision>
  <dcterms:created xsi:type="dcterms:W3CDTF">2020-07-13T19:01:45Z</dcterms:created>
  <dcterms:modified xsi:type="dcterms:W3CDTF">2020-07-14T20:50:15Z</dcterms:modified>
</cp:coreProperties>
</file>